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7" r:id="rId4"/>
    <p:sldId id="284" r:id="rId5"/>
    <p:sldId id="285" r:id="rId6"/>
    <p:sldId id="286" r:id="rId7"/>
    <p:sldId id="288" r:id="rId8"/>
    <p:sldId id="259" r:id="rId9"/>
    <p:sldId id="281" r:id="rId10"/>
    <p:sldId id="275" r:id="rId11"/>
    <p:sldId id="292" r:id="rId12"/>
    <p:sldId id="291" r:id="rId13"/>
    <p:sldId id="293" r:id="rId14"/>
    <p:sldId id="289" r:id="rId15"/>
    <p:sldId id="258" r:id="rId16"/>
    <p:sldId id="272" r:id="rId17"/>
    <p:sldId id="267" r:id="rId18"/>
    <p:sldId id="266" r:id="rId19"/>
    <p:sldId id="274" r:id="rId20"/>
    <p:sldId id="262" r:id="rId21"/>
    <p:sldId id="264" r:id="rId22"/>
    <p:sldId id="265" r:id="rId23"/>
    <p:sldId id="261" r:id="rId24"/>
    <p:sldId id="263" r:id="rId25"/>
    <p:sldId id="271" r:id="rId26"/>
    <p:sldId id="273" r:id="rId27"/>
    <p:sldId id="278" r:id="rId28"/>
    <p:sldId id="279" r:id="rId29"/>
    <p:sldId id="276" r:id="rId30"/>
    <p:sldId id="269" r:id="rId31"/>
    <p:sldId id="290" r:id="rId32"/>
    <p:sldId id="302" r:id="rId33"/>
    <p:sldId id="300" r:id="rId34"/>
    <p:sldId id="301" r:id="rId35"/>
    <p:sldId id="294" r:id="rId36"/>
    <p:sldId id="298" r:id="rId37"/>
    <p:sldId id="295" r:id="rId38"/>
    <p:sldId id="296" r:id="rId39"/>
    <p:sldId id="303" r:id="rId40"/>
    <p:sldId id="304" r:id="rId41"/>
    <p:sldId id="299" r:id="rId42"/>
    <p:sldId id="257" r:id="rId43"/>
    <p:sldId id="280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4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E0AE-8554-4BD1-90EB-37703785F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4F96-D336-4F9D-905A-2D004E954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39A46-2858-44DE-BA6F-C271AD03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36F03-7BBE-4BE4-BCF2-ED5D1D00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26E4B-81A5-447F-865C-91BB199C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5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A3CA-0DFA-460A-96B4-9A2DFE50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96395-2903-4B22-9A07-F1362D8B0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6BF40-F611-4B84-88B5-A40ED993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AC54-8097-4E11-898F-1F54645A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E130E-5024-41B5-B12B-3CEC81D5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89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EE574-9CDC-4669-9685-DA8656329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7D543-599E-4B29-B98F-68E947A65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6B0E1-3ABC-451A-AA8D-DB83C514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5C220-8C80-45C6-BE19-F39887EC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342E7-6F2C-49FD-B159-835DE032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7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22A5-53C2-4393-88BD-6AFF61AE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BB8FE-1385-4B1D-843C-47633C6B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B56D2-EBB1-4A6D-B239-E2EE1D73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0CAD-A9B6-45B5-98A1-C940197D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25BE-25B8-4F17-8B71-85FBC8AA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6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26E5-2E5B-4E1C-859B-80BE1BF5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DC12-1CD3-4FA3-8531-CC83F3074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AF32-A40C-4970-8CCD-8E4B3056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90DC1-AC0F-4CC0-9095-E177E78F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AE004-BD6C-4337-B6EB-7702D529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66A3-283E-4770-9F0E-416DA545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D3125-B486-4B74-AA22-E674DD590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BE9C5-452C-49EA-A259-980B9B341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DA0F8-001C-4969-9D58-D659FB72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7026D-AF00-4D71-8E3A-CC73FDEBD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DBA05-222F-4DD4-90FA-64280E48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6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E3A2-0037-411A-95EC-03016975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36DEC-9632-471A-A3BF-CA211C93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3981-1A91-4DC5-A41C-CCE61194E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DC03C-86BE-41CD-9972-9921D12B8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5FAAB-2AC8-44F9-AE17-F72D6F560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7A05F-AAB4-4223-9286-4AFCD0D9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3AFF4-FF05-438B-8360-334E41A6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681B4-DAFF-4300-B8AF-9E51A4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31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A391-7D86-46D2-B9A1-7673987E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DC534-F07C-408E-A236-9A25F5FC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9106D-5DD7-4E28-86AE-0EACAB44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19EB6-C565-43F0-BBDD-79E80158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3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9D02F-4EF8-45C8-A0C8-436FA919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8BD44-F6BF-4637-9DE4-834C731A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9B214-2D8F-41F3-B6FB-A4F4C6EF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3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E466-C36F-4A72-BC1B-7C72731C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ABA1-08DD-4BFC-90D6-62D5775C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1DDE5-4904-4C77-9DB4-EAFDDEEBA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3F5DC-0C6E-4A93-8BE6-FC427F50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11D70-5CB3-4CB3-9BA3-A5E2D2A2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11C77-3D89-4C43-9C5C-2E1BB00A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5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A518-8D9E-4731-ACB7-C83CEA9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331B3-19E9-43BF-95DA-1DEB7A608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3E270-A76F-4810-8A34-C1871A3D8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AB866-CA4A-4D68-894B-FCABBD18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5BC8-3F46-4E4F-A9A2-8715DB2D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16DE4-EFB0-4065-A444-EF50AEB1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8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C55E8-E030-492B-A130-745FB12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0D868-900C-4079-98EA-8FD620FE1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2FF7-83BA-49BB-9666-7FC6DA60E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13D79-2778-4333-90C9-EEBB6789D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030D3-4972-41F9-8952-70613B4C2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07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kr.element14.com/raspberry-pi/raspberry-pi3-case/enclosure-raspberry-pi-3-white/dp/251956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shopping.interpark.com/product/productInfo.do?prdNo=482281598&amp;gclid=CjwKCAjw__fnBRANEiwAuFxET0WEaVkHKTtSPHUN39Ea2aLvsbiZ58u_67UwJXsKyXpd71jFWbjCaBoCsSwQAvD_Bw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shopping.interpark.com/product/productInfo.do?prdNo=5383907274&amp;gclid=COyAg-Dl3uICFY0IKgod9FIOy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ADDB-D1F2-4A84-9C57-D991EDEFB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YOLO In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</a:rPr>
              <a:t>RPi</a:t>
            </a:r>
            <a:r>
              <a:rPr lang="en-US" altLang="ko-KR" dirty="0">
                <a:latin typeface="Consolas" panose="020B0609020204030204" pitchFamily="49" charset="0"/>
              </a:rPr>
              <a:t/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sz="2400" dirty="0">
                <a:latin typeface="Consolas" panose="020B0609020204030204" pitchFamily="49" charset="0"/>
              </a:rPr>
              <a:t>(add Camera)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9935E-73FF-4B96-9D89-06AB9F177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Date : 2019 06 10</a:t>
            </a: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Create by Taijoon Choi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9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CECA-9488-4B29-AF27-9279E1EE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Camera Module Test (1/3)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329A-21AC-4256-9F27-7E920DB4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Consolas" panose="020B0609020204030204" pitchFamily="49" charset="0"/>
              </a:rPr>
              <a:t>카메라 모듈 활성화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 err="1" smtClean="0">
                <a:latin typeface="Consolas" panose="020B0609020204030204" pitchFamily="49" charset="0"/>
              </a:rPr>
              <a:t>sudo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raspi-config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1028" name="Picture 4" descr="https://kocoafab.cc/data/141226031953.png">
            <a:extLst>
              <a:ext uri="{FF2B5EF4-FFF2-40B4-BE49-F238E27FC236}">
                <a16:creationId xmlns:a16="http://schemas.microsoft.com/office/drawing/2014/main" id="{9A03433C-E248-438B-AAE0-2670FEC0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825625"/>
            <a:ext cx="62579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6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DBEC-E24C-4835-9561-2CDED436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Camera Module Test (2/3)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7C3C4-25A4-4458-A948-317618759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Consolas" panose="020B0609020204030204" pitchFamily="49" charset="0"/>
              </a:rPr>
              <a:t>설정 저장 후 </a:t>
            </a:r>
            <a:r>
              <a:rPr lang="en-US" altLang="ko-KR" dirty="0" smtClean="0">
                <a:latin typeface="Consolas" panose="020B0609020204030204" pitchFamily="49" charset="0"/>
              </a:rPr>
              <a:t>Finish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050" name="Picture 2" descr="https://kocoafab.cc/data/141226032233.png">
            <a:extLst>
              <a:ext uri="{FF2B5EF4-FFF2-40B4-BE49-F238E27FC236}">
                <a16:creationId xmlns:a16="http://schemas.microsoft.com/office/drawing/2014/main" id="{2EDF760A-35E3-4175-AFDC-0E4483C8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47843"/>
            <a:ext cx="4985575" cy="2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kocoafab.cc/data/141226032349.png">
            <a:extLst>
              <a:ext uri="{FF2B5EF4-FFF2-40B4-BE49-F238E27FC236}">
                <a16:creationId xmlns:a16="http://schemas.microsoft.com/office/drawing/2014/main" id="{ECA25027-DDB5-42F3-B75B-C48D99DE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59" y="3247843"/>
            <a:ext cx="4985575" cy="2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7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CECA-9488-4B29-AF27-9279E1EE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Camera Module Test (3/3)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329A-21AC-4256-9F27-7E920DB4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Consolas" panose="020B0609020204030204" pitchFamily="49" charset="0"/>
              </a:rPr>
              <a:t>카메라 동작 </a:t>
            </a:r>
            <a:r>
              <a:rPr lang="ko-KR" altLang="en-US" dirty="0" smtClean="0">
                <a:latin typeface="Consolas" panose="020B0609020204030204" pitchFamily="49" charset="0"/>
              </a:rPr>
              <a:t>명령어 테스트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 err="1" smtClean="0">
                <a:latin typeface="Consolas" panose="020B0609020204030204" pitchFamily="49" charset="0"/>
              </a:rPr>
              <a:t>vcgencmd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get_camera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raspistill</a:t>
            </a:r>
            <a:r>
              <a:rPr lang="en-US" altLang="ko-KR" dirty="0">
                <a:latin typeface="Consolas" panose="020B0609020204030204" pitchFamily="49" charset="0"/>
              </a:rPr>
              <a:t> –o camera_test1.jpg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1B9B6-C9E3-49F3-BFB0-543BCC9663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99" y="3817798"/>
            <a:ext cx="3868667" cy="2906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2972E-3C41-4E8A-8612-4B58215E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199" y="2935942"/>
            <a:ext cx="33528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3AB40F-88C2-4C9B-B443-BBB731780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59" y="4245796"/>
            <a:ext cx="4234695" cy="238201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D31792-D2D2-4975-8543-0108108E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Extra Test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0C93-4DE8-4408-8195-139A0607C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61" y="1322065"/>
            <a:ext cx="2752141" cy="288404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2DC6C8D-9013-4B9F-B94E-52963AA36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63" y="3429000"/>
            <a:ext cx="2611028" cy="33042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2A34DF-8FD8-4561-A585-3C770124041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790CC-6FB5-4434-8BE4-27F2A6ED1456}"/>
              </a:ext>
            </a:extLst>
          </p:cNvPr>
          <p:cNvSpPr/>
          <p:nvPr/>
        </p:nvSpPr>
        <p:spPr>
          <a:xfrm>
            <a:off x="2686556" y="3429000"/>
            <a:ext cx="558350" cy="6008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7D60F9-CE50-4154-A79C-A8301ECE6189}"/>
              </a:ext>
            </a:extLst>
          </p:cNvPr>
          <p:cNvCxnSpPr>
            <a:cxnSpLocks/>
          </p:cNvCxnSpPr>
          <p:nvPr/>
        </p:nvCxnSpPr>
        <p:spPr>
          <a:xfrm flipV="1">
            <a:off x="3244906" y="1322065"/>
            <a:ext cx="2227155" cy="210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52AA2-3757-43A3-B26C-9796394AA516}"/>
              </a:ext>
            </a:extLst>
          </p:cNvPr>
          <p:cNvCxnSpPr>
            <a:cxnSpLocks/>
          </p:cNvCxnSpPr>
          <p:nvPr/>
        </p:nvCxnSpPr>
        <p:spPr>
          <a:xfrm>
            <a:off x="3244906" y="4029834"/>
            <a:ext cx="2227155" cy="18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5C90DA-D60D-4CCE-A864-862800BF94E1}"/>
              </a:ext>
            </a:extLst>
          </p:cNvPr>
          <p:cNvSpPr txBox="1"/>
          <p:nvPr/>
        </p:nvSpPr>
        <p:spPr>
          <a:xfrm>
            <a:off x="9372600" y="3142246"/>
            <a:ext cx="16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Result Picture</a:t>
            </a:r>
            <a:endParaRPr lang="ko-KR" altLang="en-US" dirty="0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BEA058D0-B1B8-4CCD-8774-A32D8B1295B1}"/>
              </a:ext>
            </a:extLst>
          </p:cNvPr>
          <p:cNvSpPr/>
          <p:nvPr/>
        </p:nvSpPr>
        <p:spPr>
          <a:xfrm rot="5400000">
            <a:off x="8292120" y="2894939"/>
            <a:ext cx="133350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0B329A-21AC-4256-9F27-7E920DB41FE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Consolas" panose="020B0609020204030204" pitchFamily="49" charset="0"/>
              </a:rPr>
              <a:t>벽면에 설치 후 동작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0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C53A-5F2F-434C-BF53-7F981B61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YOLO install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6AE01-DF4E-4E1B-A435-AD51A560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7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89A2-1646-4380-83AA-CA1B9F42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A1C0-D31D-402D-9D51-136C136E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latin typeface="Consolas" panose="020B0609020204030204" pitchFamily="49" charset="0"/>
              </a:rPr>
              <a:t>YOLO</a:t>
            </a:r>
            <a:r>
              <a:rPr lang="ko-KR" altLang="en-US" sz="2000" dirty="0" smtClean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sudo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pip install --upgrade </a:t>
            </a:r>
            <a:r>
              <a:rPr lang="en-US" altLang="ko-KR" sz="2000" dirty="0" err="1">
                <a:latin typeface="Consolas" panose="020B0609020204030204" pitchFamily="49" charset="0"/>
              </a:rPr>
              <a:t>git+https</a:t>
            </a:r>
            <a:r>
              <a:rPr lang="en-US" altLang="ko-KR" sz="2000" dirty="0">
                <a:latin typeface="Consolas" panose="020B0609020204030204" pitchFamily="49" charset="0"/>
              </a:rPr>
              <a:t>://github.com/</a:t>
            </a:r>
            <a:r>
              <a:rPr lang="en-US" altLang="ko-KR" sz="2000" dirty="0" err="1">
                <a:latin typeface="Consolas" panose="020B0609020204030204" pitchFamily="49" charset="0"/>
              </a:rPr>
              <a:t>Maratyszcza</a:t>
            </a:r>
            <a:r>
              <a:rPr lang="en-US" altLang="ko-KR" sz="2000" dirty="0">
                <a:latin typeface="Consolas" panose="020B0609020204030204" pitchFamily="49" charset="0"/>
              </a:rPr>
              <a:t>/</a:t>
            </a:r>
            <a:r>
              <a:rPr lang="en-US" altLang="ko-KR" sz="2000" dirty="0" err="1">
                <a:latin typeface="Consolas" panose="020B0609020204030204" pitchFamily="49" charset="0"/>
              </a:rPr>
              <a:t>PeachPy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F5FBE-E738-4F12-B54F-A8E81292C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5836" r="9417" b="68927"/>
          <a:stretch/>
        </p:blipFill>
        <p:spPr>
          <a:xfrm>
            <a:off x="838200" y="3637189"/>
            <a:ext cx="1051744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0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0E4E-F167-4730-A590-2826D32F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(2/12)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5D17-6E53-4CD1-AE91-06BE3EDB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sudo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pip install --upgrade </a:t>
            </a:r>
            <a:r>
              <a:rPr lang="en-US" altLang="ko-KR" sz="2000" dirty="0" err="1">
                <a:latin typeface="Consolas" panose="020B0609020204030204" pitchFamily="49" charset="0"/>
              </a:rPr>
              <a:t>git+https</a:t>
            </a:r>
            <a:r>
              <a:rPr lang="en-US" altLang="ko-KR" sz="2000" dirty="0">
                <a:latin typeface="Consolas" panose="020B0609020204030204" pitchFamily="49" charset="0"/>
              </a:rPr>
              <a:t>://github.com/</a:t>
            </a:r>
            <a:r>
              <a:rPr lang="en-US" altLang="ko-KR" sz="2000" dirty="0" err="1">
                <a:latin typeface="Consolas" panose="020B0609020204030204" pitchFamily="49" charset="0"/>
              </a:rPr>
              <a:t>Maratyszcza</a:t>
            </a:r>
            <a:r>
              <a:rPr lang="en-US" altLang="ko-KR" sz="2000" dirty="0">
                <a:latin typeface="Consolas" panose="020B0609020204030204" pitchFamily="49" charset="0"/>
              </a:rPr>
              <a:t>/</a:t>
            </a:r>
            <a:r>
              <a:rPr lang="en-US" altLang="ko-KR" sz="2000" dirty="0" err="1">
                <a:latin typeface="Consolas" panose="020B0609020204030204" pitchFamily="49" charset="0"/>
              </a:rPr>
              <a:t>confu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0A3E7-FD75-4626-9D85-359B78A73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5808" r="9563" b="38365"/>
          <a:stretch/>
        </p:blipFill>
        <p:spPr>
          <a:xfrm>
            <a:off x="838200" y="2803185"/>
            <a:ext cx="10831777" cy="36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81FC-144B-4169-A15C-7849E6E0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(3/12)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4C108-AB4C-41D2-AA4C-E9D17CD59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git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clone https://github.com/ninja-build/ninja.git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8DAF3-045E-403A-A51A-BC7D47BF1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4750" r="45247" b="54240"/>
          <a:stretch/>
        </p:blipFill>
        <p:spPr>
          <a:xfrm>
            <a:off x="838200" y="3008653"/>
            <a:ext cx="6862148" cy="28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3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5DE2-1ED1-401F-BB45-D134E012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(4/12)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BE2A-D9A1-4ED4-969E-88ACF1096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panose="020B0609020204030204" pitchFamily="49" charset="0"/>
              </a:rPr>
              <a:t>cd </a:t>
            </a:r>
            <a:r>
              <a:rPr lang="en-US" altLang="ko-KR" sz="2000" dirty="0">
                <a:latin typeface="Consolas" panose="020B0609020204030204" pitchFamily="49" charset="0"/>
              </a:rPr>
              <a:t>Ninja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checkout release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./configure.py –bootstrap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export NINJA_PATH=$PWD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89297-E6E2-469C-A043-120CAC8C9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7023" r="22728" b="55359"/>
          <a:stretch/>
        </p:blipFill>
        <p:spPr>
          <a:xfrm>
            <a:off x="838200" y="4001294"/>
            <a:ext cx="8690077" cy="23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00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D4B9-FA60-4B7A-8052-FF705056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(5/12)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D042A-A6AF-4C1E-B60C-A0A5D1184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sudo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apt-get install clang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F2AE3-25CC-4C91-9490-E354AE11C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5544" r="9363" b="48802"/>
          <a:stretch/>
        </p:blipFill>
        <p:spPr>
          <a:xfrm>
            <a:off x="838200" y="2652828"/>
            <a:ext cx="7897789" cy="21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FFDDE-0576-48E8-887B-410E997C8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" t="5147" r="9420"/>
          <a:stretch/>
        </p:blipFill>
        <p:spPr>
          <a:xfrm>
            <a:off x="5381624" y="3443286"/>
            <a:ext cx="5972176" cy="341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390D0-4C0E-45FA-983D-ED2CE657AED2}"/>
              </a:ext>
            </a:extLst>
          </p:cNvPr>
          <p:cNvSpPr txBox="1"/>
          <p:nvPr/>
        </p:nvSpPr>
        <p:spPr>
          <a:xfrm>
            <a:off x="10011409" y="2740579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 Done</a:t>
            </a:r>
            <a:endParaRPr lang="ko-KR" alt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7F009B0-2AF2-482C-9EF3-64FEA00A2470}"/>
              </a:ext>
            </a:extLst>
          </p:cNvPr>
          <p:cNvSpPr/>
          <p:nvPr/>
        </p:nvSpPr>
        <p:spPr>
          <a:xfrm rot="5400000">
            <a:off x="9019253" y="2493272"/>
            <a:ext cx="66675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7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A454-A696-4BD9-A934-8CC6DD41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  <a:ea typeface="굴림체" panose="020B0609000101010101" pitchFamily="49" charset="-127"/>
              </a:rPr>
              <a:t>Contents</a:t>
            </a:r>
            <a:endParaRPr lang="ko-KR" altLang="en-US" dirty="0"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9CF6-4C22-497C-AD1D-CA15E74F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Hardware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Case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err="1">
                <a:latin typeface="Consolas" panose="020B0609020204030204" pitchFamily="49" charset="0"/>
              </a:rPr>
              <a:t>MicroSDCard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Camera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Software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OS </a:t>
            </a:r>
            <a:r>
              <a:rPr lang="ko-KR" altLang="en-US" dirty="0" smtClean="0">
                <a:latin typeface="Consolas" panose="020B0609020204030204" pitchFamily="49" charset="0"/>
              </a:rPr>
              <a:t>설치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>
                <a:latin typeface="Consolas" panose="020B0609020204030204" pitchFamily="49" charset="0"/>
              </a:rPr>
              <a:t>최신 버전으로 업데이트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>
                <a:latin typeface="Consolas" panose="020B0609020204030204" pitchFamily="49" charset="0"/>
              </a:rPr>
              <a:t>카메라 모듈 동작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YOLO </a:t>
            </a:r>
            <a:r>
              <a:rPr lang="en-US" altLang="ko-KR" dirty="0">
                <a:latin typeface="Consolas" panose="020B0609020204030204" pitchFamily="49" charset="0"/>
              </a:rPr>
              <a:t>install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YOLO </a:t>
            </a:r>
            <a:r>
              <a:rPr lang="ko-KR" altLang="en-US" dirty="0" smtClean="0">
                <a:latin typeface="Consolas" panose="020B0609020204030204" pitchFamily="49" charset="0"/>
              </a:rPr>
              <a:t>설치 및 동작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Python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Logic flow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err="1" smtClean="0">
                <a:latin typeface="Consolas" panose="020B0609020204030204" pitchFamily="49" charset="0"/>
              </a:rPr>
              <a:t>pseudcode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python Code </a:t>
            </a:r>
            <a:r>
              <a:rPr lang="ko-KR" altLang="en-US" dirty="0" smtClean="0">
                <a:latin typeface="Consolas" panose="020B0609020204030204" pitchFamily="49" charset="0"/>
              </a:rPr>
              <a:t>설명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>
                <a:latin typeface="Consolas" panose="020B0609020204030204" pitchFamily="49" charset="0"/>
              </a:rPr>
              <a:t>동작 확인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4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1D75-EFAA-4B33-96BE-599F824B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(6/12)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94A56-4304-4388-B4A1-002B04BB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git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clone https://github.com/digitalbrain79/NNPACK-darknet.git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A7A13-7503-404F-89A1-FDF6569A0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4803" r="31657" b="63990"/>
          <a:stretch/>
        </p:blipFill>
        <p:spPr>
          <a:xfrm>
            <a:off x="838200" y="2694297"/>
            <a:ext cx="10124209" cy="25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50B2-4D77-44C9-B494-68E7B5D8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(7/12)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A143-EE8A-44EF-98DE-ACD2FFB4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confu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setup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49F12-9B0C-4AEE-816B-A5B108B66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7023" r="9223" b="36634"/>
          <a:stretch/>
        </p:blipFill>
        <p:spPr>
          <a:xfrm>
            <a:off x="838200" y="2740037"/>
            <a:ext cx="10515600" cy="35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69A8-659B-47DA-A10F-7ACA08DC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(8/12)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23B6-6257-4D7C-A4A7-2C1E40E17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panose="020B0609020204030204" pitchFamily="49" charset="0"/>
              </a:rPr>
              <a:t>python </a:t>
            </a:r>
            <a:r>
              <a:rPr lang="en-US" altLang="ko-KR" sz="2000" dirty="0">
                <a:latin typeface="Consolas" panose="020B0609020204030204" pitchFamily="49" charset="0"/>
              </a:rPr>
              <a:t>./configure.py –backend auto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8DAC3-18DE-440C-851F-67D8D9523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t="5564" r="9332" b="57394"/>
          <a:stretch/>
        </p:blipFill>
        <p:spPr>
          <a:xfrm>
            <a:off x="838200" y="3028135"/>
            <a:ext cx="10515600" cy="23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5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CE7A-3A36-458A-9769-B191B8F6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(9/12)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E1F9-19C8-4D67-B726-C9764927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smtClean="0"/>
              <a:t>$</a:t>
            </a:r>
            <a:r>
              <a:rPr lang="en-US" altLang="ko-KR" sz="2000" dirty="0"/>
              <a:t>NINJA_PATH/ninja</a:t>
            </a:r>
            <a:endParaRPr lang="ko-KR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F9D96-859E-4133-9F2E-4AF1D774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4802" r="9418" b="81019"/>
          <a:stretch/>
        </p:blipFill>
        <p:spPr>
          <a:xfrm>
            <a:off x="851643" y="2745012"/>
            <a:ext cx="10502157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9A85A-2996-42EB-B259-1B914A2F2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4802" r="9198" b="78577"/>
          <a:stretch/>
        </p:blipFill>
        <p:spPr>
          <a:xfrm>
            <a:off x="851644" y="4492452"/>
            <a:ext cx="10535532" cy="1056482"/>
          </a:xfrm>
          <a:prstGeom prst="rect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E3DC0A86-40A9-4F61-B0D9-889C587B6819}"/>
              </a:ext>
            </a:extLst>
          </p:cNvPr>
          <p:cNvSpPr/>
          <p:nvPr/>
        </p:nvSpPr>
        <p:spPr>
          <a:xfrm>
            <a:off x="11353800" y="3157149"/>
            <a:ext cx="646136" cy="20585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64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A575-A11B-43D4-AD4F-8E9DFB59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(10/12)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E424-7DA8-423D-B21B-8EEE4112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sudo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cp -a lib/* /</a:t>
            </a:r>
            <a:r>
              <a:rPr lang="en-US" altLang="ko-KR" sz="2000" dirty="0" err="1">
                <a:latin typeface="Consolas" panose="020B0609020204030204" pitchFamily="49" charset="0"/>
              </a:rPr>
              <a:t>usr</a:t>
            </a:r>
            <a:r>
              <a:rPr lang="en-US" altLang="ko-KR" sz="2000" dirty="0">
                <a:latin typeface="Consolas" panose="020B0609020204030204" pitchFamily="49" charset="0"/>
              </a:rPr>
              <a:t>/lib/</a:t>
            </a:r>
          </a:p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sudo</a:t>
            </a:r>
            <a:r>
              <a:rPr lang="en-US" altLang="ko-KR" sz="2000" dirty="0">
                <a:latin typeface="Consolas" panose="020B0609020204030204" pitchFamily="49" charset="0"/>
              </a:rPr>
              <a:t> cp include/</a:t>
            </a:r>
            <a:r>
              <a:rPr lang="en-US" altLang="ko-KR" sz="2000" dirty="0" err="1">
                <a:latin typeface="Consolas" panose="020B0609020204030204" pitchFamily="49" charset="0"/>
              </a:rPr>
              <a:t>nnpack.h</a:t>
            </a:r>
            <a:r>
              <a:rPr lang="en-US" altLang="ko-KR" sz="2000" dirty="0">
                <a:latin typeface="Consolas" panose="020B0609020204030204" pitchFamily="49" charset="0"/>
              </a:rPr>
              <a:t> /</a:t>
            </a:r>
            <a:r>
              <a:rPr lang="en-US" altLang="ko-KR" sz="2000" dirty="0" err="1">
                <a:latin typeface="Consolas" panose="020B0609020204030204" pitchFamily="49" charset="0"/>
              </a:rPr>
              <a:t>usr</a:t>
            </a:r>
            <a:r>
              <a:rPr lang="en-US" altLang="ko-KR" sz="2000" dirty="0">
                <a:latin typeface="Consolas" panose="020B0609020204030204" pitchFamily="49" charset="0"/>
              </a:rPr>
              <a:t>/include/</a:t>
            </a:r>
          </a:p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sudo</a:t>
            </a:r>
            <a:r>
              <a:rPr lang="en-US" altLang="ko-KR" sz="2000" dirty="0">
                <a:latin typeface="Consolas" panose="020B0609020204030204" pitchFamily="49" charset="0"/>
              </a:rPr>
              <a:t> cp deps/</a:t>
            </a:r>
            <a:r>
              <a:rPr lang="en-US" altLang="ko-KR" sz="2000" dirty="0" err="1">
                <a:latin typeface="Consolas" panose="020B0609020204030204" pitchFamily="49" charset="0"/>
              </a:rPr>
              <a:t>pthreadpool</a:t>
            </a:r>
            <a:r>
              <a:rPr lang="en-US" altLang="ko-KR" sz="2000" dirty="0">
                <a:latin typeface="Consolas" panose="020B0609020204030204" pitchFamily="49" charset="0"/>
              </a:rPr>
              <a:t>/include/</a:t>
            </a:r>
            <a:r>
              <a:rPr lang="en-US" altLang="ko-KR" sz="2000" dirty="0" err="1">
                <a:latin typeface="Consolas" panose="020B0609020204030204" pitchFamily="49" charset="0"/>
              </a:rPr>
              <a:t>pthreadpool.h</a:t>
            </a:r>
            <a:r>
              <a:rPr lang="en-US" altLang="ko-KR" sz="2000" dirty="0">
                <a:latin typeface="Consolas" panose="020B0609020204030204" pitchFamily="49" charset="0"/>
              </a:rPr>
              <a:t> /</a:t>
            </a:r>
            <a:r>
              <a:rPr lang="en-US" altLang="ko-KR" sz="2000" dirty="0" err="1">
                <a:latin typeface="Consolas" panose="020B0609020204030204" pitchFamily="49" charset="0"/>
              </a:rPr>
              <a:t>usr</a:t>
            </a:r>
            <a:r>
              <a:rPr lang="en-US" altLang="ko-KR" sz="2000" dirty="0">
                <a:latin typeface="Consolas" panose="020B0609020204030204" pitchFamily="49" charset="0"/>
              </a:rPr>
              <a:t>/include/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EB167-FA25-4229-8ACE-666A36C1C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t="4802" r="29511" b="68400"/>
          <a:stretch/>
        </p:blipFill>
        <p:spPr>
          <a:xfrm>
            <a:off x="838200" y="4124609"/>
            <a:ext cx="10515600" cy="21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4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5047-5CDD-4C13-A5F4-DCC8AA69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(11/12)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0207-1C55-4793-91DB-1A69478A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err="1" smtClean="0">
                <a:latin typeface="Consolas" panose="020B0609020204030204" pitchFamily="49" charset="0"/>
              </a:rPr>
              <a:t>git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clone https://github.com/digitalbrain79/darknet-nnpack.git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D01E3-9580-40A2-BDA0-BBC2D5B54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39543" r="9324" b="31305"/>
          <a:stretch/>
        </p:blipFill>
        <p:spPr>
          <a:xfrm>
            <a:off x="838200" y="3084441"/>
            <a:ext cx="10439400" cy="1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3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009C-D281-4F50-AD79-C008B15A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(12/12)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4046-867A-49A5-BAC4-43DF1B5B2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필요한 소프트웨어 설치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panose="020B0609020204030204" pitchFamily="49" charset="0"/>
              </a:rPr>
              <a:t>make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A6953-084B-44F4-9662-1C3101B5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147" r="9362"/>
          <a:stretch/>
        </p:blipFill>
        <p:spPr>
          <a:xfrm>
            <a:off x="838200" y="2676803"/>
            <a:ext cx="5972175" cy="341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57F41-E636-452D-9166-D2DA5F8D7317}"/>
              </a:ext>
            </a:extLst>
          </p:cNvPr>
          <p:cNvSpPr txBox="1"/>
          <p:nvPr/>
        </p:nvSpPr>
        <p:spPr>
          <a:xfrm>
            <a:off x="8157442" y="264084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Compile Done</a:t>
            </a:r>
            <a:endParaRPr lang="ko-KR" alt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743D40E8-C4AE-4A90-9896-65276BD44232}"/>
              </a:ext>
            </a:extLst>
          </p:cNvPr>
          <p:cNvSpPr/>
          <p:nvPr/>
        </p:nvSpPr>
        <p:spPr>
          <a:xfrm rot="5400000">
            <a:off x="7165286" y="2393539"/>
            <a:ext cx="66675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A531E-DCC1-4FE8-AF8A-C99243A11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47" r="9307" b="1949"/>
          <a:stretch/>
        </p:blipFill>
        <p:spPr>
          <a:xfrm>
            <a:off x="5381625" y="3466546"/>
            <a:ext cx="5972175" cy="33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4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F400-5CF5-4A98-AD04-2DCE76D8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Weights download (1/3)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2464D-F6BE-4859-A48A-2955E3986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</a:t>
            </a:r>
            <a:r>
              <a:rPr lang="ko-KR" altLang="en-US" sz="2000" dirty="0" smtClean="0">
                <a:latin typeface="Consolas" panose="020B0609020204030204" pitchFamily="49" charset="0"/>
              </a:rPr>
              <a:t>최신 </a:t>
            </a:r>
            <a:r>
              <a:rPr lang="en-US" altLang="ko-KR" sz="2000" dirty="0" smtClean="0">
                <a:latin typeface="Consolas" panose="020B0609020204030204" pitchFamily="49" charset="0"/>
              </a:rPr>
              <a:t>weights </a:t>
            </a:r>
            <a:r>
              <a:rPr lang="ko-KR" altLang="en-US" sz="2000" dirty="0" smtClean="0">
                <a:latin typeface="Consolas" panose="020B0609020204030204" pitchFamily="49" charset="0"/>
              </a:rPr>
              <a:t>파일 다운로드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panose="020B0609020204030204" pitchFamily="49" charset="0"/>
              </a:rPr>
              <a:t>yolov3.weights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D3100-0E4A-4C85-99F9-A5FBD64B8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4749" r="9278" b="32015"/>
          <a:stretch/>
        </p:blipFill>
        <p:spPr>
          <a:xfrm>
            <a:off x="3078854" y="3686175"/>
            <a:ext cx="8274946" cy="3154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3CDAE-9A31-4D51-8A02-00C19692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6394" r="9506" b="58385"/>
          <a:stretch/>
        </p:blipFill>
        <p:spPr>
          <a:xfrm>
            <a:off x="838199" y="2925703"/>
            <a:ext cx="7163731" cy="1520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1FED5-23BE-4A61-B26D-A3BC202B4294}"/>
              </a:ext>
            </a:extLst>
          </p:cNvPr>
          <p:cNvSpPr txBox="1"/>
          <p:nvPr/>
        </p:nvSpPr>
        <p:spPr>
          <a:xfrm>
            <a:off x="9319492" y="2983468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 Done</a:t>
            </a:r>
            <a:endParaRPr lang="ko-KR" alt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8F2FCBE9-0E9B-4571-A6B5-EB2012B57B96}"/>
              </a:ext>
            </a:extLst>
          </p:cNvPr>
          <p:cNvSpPr/>
          <p:nvPr/>
        </p:nvSpPr>
        <p:spPr>
          <a:xfrm rot="5400000">
            <a:off x="8327336" y="2736161"/>
            <a:ext cx="66675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6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6A83-6AE7-4C9B-B7D2-54EFA63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Weights download (2/3)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56AD-D8A8-4B06-B859-3B702983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최신 </a:t>
            </a:r>
            <a:r>
              <a:rPr lang="en-US" altLang="ko-KR" sz="2000" dirty="0">
                <a:latin typeface="Consolas" panose="020B0609020204030204" pitchFamily="49" charset="0"/>
              </a:rPr>
              <a:t>weights </a:t>
            </a:r>
            <a:r>
              <a:rPr lang="ko-KR" altLang="en-US" sz="2000" dirty="0">
                <a:latin typeface="Consolas" panose="020B0609020204030204" pitchFamily="49" charset="0"/>
              </a:rPr>
              <a:t>파일 다운로드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panose="020B0609020204030204" pitchFamily="49" charset="0"/>
              </a:rPr>
              <a:t>yolov2-tiny.weights</a:t>
            </a:r>
            <a:endParaRPr lang="ko-KR" alt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4E443-EADE-411C-BB12-67BA5849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4750" r="9135" b="56861"/>
          <a:stretch/>
        </p:blipFill>
        <p:spPr>
          <a:xfrm>
            <a:off x="838200" y="2923447"/>
            <a:ext cx="10515600" cy="24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9B36-E371-4DE1-B707-915CCFD8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Weights download (3/3)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A4A8-C55F-41ED-A24C-ECF3B48F8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YOLO</a:t>
            </a:r>
            <a:r>
              <a:rPr lang="ko-KR" altLang="en-US" sz="2000" dirty="0">
                <a:latin typeface="Consolas" panose="020B0609020204030204" pitchFamily="49" charset="0"/>
              </a:rPr>
              <a:t>를 실행하기 위해서 최신 </a:t>
            </a:r>
            <a:r>
              <a:rPr lang="en-US" altLang="ko-KR" sz="2000" dirty="0">
                <a:latin typeface="Consolas" panose="020B0609020204030204" pitchFamily="49" charset="0"/>
              </a:rPr>
              <a:t>weights </a:t>
            </a:r>
            <a:r>
              <a:rPr lang="ko-KR" altLang="en-US" sz="2000" dirty="0">
                <a:latin typeface="Consolas" panose="020B0609020204030204" pitchFamily="49" charset="0"/>
              </a:rPr>
              <a:t>파일 다운로드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panose="020B0609020204030204" pitchFamily="49" charset="0"/>
              </a:rPr>
              <a:t>yolov3-tiny.weights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462F2-ED5C-4CF9-8F00-B4C6A12EB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199" r="8856" b="56124"/>
          <a:stretch/>
        </p:blipFill>
        <p:spPr>
          <a:xfrm>
            <a:off x="914400" y="3105398"/>
            <a:ext cx="10515600" cy="24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5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EA7F-2E4C-4362-99CC-1FCF5DC4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Hardware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56726-38C6-4E14-876E-5423A5CA6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</a:rPr>
              <a:t>RPi</a:t>
            </a:r>
            <a:r>
              <a:rPr lang="ko-KR" altLang="en-US" dirty="0">
                <a:latin typeface="Consolas" panose="020B0609020204030204" pitchFamily="49" charset="0"/>
              </a:rPr>
              <a:t>에 </a:t>
            </a:r>
            <a:r>
              <a:rPr lang="en-US" altLang="ko-KR" dirty="0" err="1">
                <a:latin typeface="Consolas" panose="020B0609020204030204" pitchFamily="49" charset="0"/>
              </a:rPr>
              <a:t>SDCard</a:t>
            </a:r>
            <a:r>
              <a:rPr lang="ko-KR" altLang="en-US" dirty="0">
                <a:latin typeface="Consolas" panose="020B0609020204030204" pitchFamily="49" charset="0"/>
              </a:rPr>
              <a:t>와 카메라를 </a:t>
            </a:r>
            <a:r>
              <a:rPr lang="ko-KR" altLang="en-US" dirty="0" smtClean="0">
                <a:latin typeface="Consolas" panose="020B0609020204030204" pitchFamily="49" charset="0"/>
              </a:rPr>
              <a:t>설치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19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BE7-FEBF-41E7-A5A2-ABBA7934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 darknet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410D-73D7-46BF-A776-1E4E4575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72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YOLO</a:t>
            </a:r>
            <a:r>
              <a:rPr lang="ko-KR" altLang="en-US" sz="1600" dirty="0">
                <a:latin typeface="Consolas" panose="020B0609020204030204" pitchFamily="49" charset="0"/>
              </a:rPr>
              <a:t>를 </a:t>
            </a:r>
            <a:r>
              <a:rPr lang="ko-KR" altLang="en-US" sz="1600" dirty="0" smtClean="0">
                <a:latin typeface="Consolas" panose="020B0609020204030204" pitchFamily="49" charset="0"/>
              </a:rPr>
              <a:t>실행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Consolas" panose="020B0609020204030204" pitchFamily="49" charset="0"/>
              </a:rPr>
              <a:t>./</a:t>
            </a:r>
            <a:r>
              <a:rPr lang="en-US" altLang="ko-KR" sz="1600" dirty="0">
                <a:latin typeface="Consolas" panose="020B0609020204030204" pitchFamily="49" charset="0"/>
              </a:rPr>
              <a:t>darknet detector test </a:t>
            </a:r>
            <a:r>
              <a:rPr lang="en-US" altLang="ko-KR" sz="1600" dirty="0" err="1">
                <a:latin typeface="Consolas" panose="020B0609020204030204" pitchFamily="49" charset="0"/>
              </a:rPr>
              <a:t>cfg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coco.data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cfg</a:t>
            </a:r>
            <a:r>
              <a:rPr lang="en-US" altLang="ko-KR" sz="1600" dirty="0">
                <a:latin typeface="Consolas" panose="020B0609020204030204" pitchFamily="49" charset="0"/>
              </a:rPr>
              <a:t>/yolov3-tiny.cfg yolov3-tiny.weights camera_test1.jpg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8D1A3-43F6-4BFE-8E12-78AE75966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5616" r="6210" b="16741"/>
          <a:stretch/>
        </p:blipFill>
        <p:spPr>
          <a:xfrm>
            <a:off x="838200" y="2503716"/>
            <a:ext cx="9521536" cy="4311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12219-8EF9-4ADE-B51C-AD46A283F4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33" y="3909440"/>
            <a:ext cx="3868667" cy="29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0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E584-09E1-4190-AEC2-D10377C6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Python Code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F29B3-E9FD-4E54-AC59-D7A47F2BE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10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/>
              <a:t>RPi</a:t>
            </a:r>
            <a:r>
              <a:rPr lang="en-US" altLang="ko-KR" dirty="0" smtClean="0"/>
              <a:t>, YOLO,</a:t>
            </a:r>
            <a:r>
              <a:rPr lang="ko-KR" altLang="en-US" dirty="0" smtClean="0"/>
              <a:t> </a:t>
            </a:r>
            <a:r>
              <a:rPr lang="en-US" altLang="ko-KR" dirty="0" smtClean="0"/>
              <a:t>Camera</a:t>
            </a:r>
            <a:r>
              <a:rPr lang="ko-KR" altLang="en-US" dirty="0" smtClean="0"/>
              <a:t>를 이용하여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사무실 재실 현황 시스템을 구축한다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구성 요소와 </a:t>
            </a:r>
            <a:r>
              <a:rPr lang="ko-KR" altLang="en-US" dirty="0" err="1" smtClean="0"/>
              <a:t>역활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Main System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RPi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영상장치 </a:t>
            </a:r>
            <a:r>
              <a:rPr lang="en-US" altLang="ko-KR" dirty="0" smtClean="0"/>
              <a:t>: Camera</a:t>
            </a:r>
          </a:p>
          <a:p>
            <a:pPr>
              <a:buFontTx/>
              <a:buChar char="-"/>
            </a:pPr>
            <a:r>
              <a:rPr lang="ko-KR" altLang="en-US" dirty="0" smtClean="0"/>
              <a:t>화면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: YOLO</a:t>
            </a:r>
          </a:p>
          <a:p>
            <a:pPr>
              <a:buFontTx/>
              <a:buChar char="-"/>
            </a:pPr>
            <a:r>
              <a:rPr lang="ko-KR" altLang="en-US" dirty="0" smtClean="0"/>
              <a:t>외부 </a:t>
            </a:r>
            <a:r>
              <a:rPr lang="ko-KR" altLang="en-US" dirty="0" smtClean="0"/>
              <a:t>표시 장치 </a:t>
            </a:r>
            <a:r>
              <a:rPr lang="en-US" altLang="ko-KR" dirty="0" smtClean="0"/>
              <a:t>: 2 LED (Green, Red)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410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DE8B-800B-4F3E-9AFF-B64465BE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CodeFlow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0BEED0-924F-408A-B7A7-4A6D09B35F2A}"/>
              </a:ext>
            </a:extLst>
          </p:cNvPr>
          <p:cNvSpPr/>
          <p:nvPr/>
        </p:nvSpPr>
        <p:spPr>
          <a:xfrm>
            <a:off x="5155621" y="1408150"/>
            <a:ext cx="2160000" cy="3948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LED setup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4D668-934A-49D1-9D8C-A23D003A45E5}"/>
              </a:ext>
            </a:extLst>
          </p:cNvPr>
          <p:cNvSpPr/>
          <p:nvPr/>
        </p:nvSpPr>
        <p:spPr>
          <a:xfrm>
            <a:off x="1762990" y="3617571"/>
            <a:ext cx="2160000" cy="394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Camera 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531AE5-76B1-4603-BF75-001C0CD1B0F8}"/>
              </a:ext>
            </a:extLst>
          </p:cNvPr>
          <p:cNvSpPr/>
          <p:nvPr/>
        </p:nvSpPr>
        <p:spPr>
          <a:xfrm>
            <a:off x="1762989" y="4893163"/>
            <a:ext cx="2160000" cy="394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Camera Off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E58E2-B845-46C6-9667-22F328FC27CD}"/>
              </a:ext>
            </a:extLst>
          </p:cNvPr>
          <p:cNvSpPr/>
          <p:nvPr/>
        </p:nvSpPr>
        <p:spPr>
          <a:xfrm>
            <a:off x="1762990" y="4255367"/>
            <a:ext cx="2160000" cy="394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Camera Capture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F00C5F-DA12-4E6E-9779-68BA58706465}"/>
              </a:ext>
            </a:extLst>
          </p:cNvPr>
          <p:cNvSpPr/>
          <p:nvPr/>
        </p:nvSpPr>
        <p:spPr>
          <a:xfrm>
            <a:off x="1762987" y="2979775"/>
            <a:ext cx="2160000" cy="3948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LED Green 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2213A-EB56-48DD-8196-177AB950222A}"/>
              </a:ext>
            </a:extLst>
          </p:cNvPr>
          <p:cNvSpPr/>
          <p:nvPr/>
        </p:nvSpPr>
        <p:spPr>
          <a:xfrm>
            <a:off x="1762988" y="5530961"/>
            <a:ext cx="2160000" cy="3948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LED Green OFF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3AB3F2-765F-4F6E-A243-FD1B1B14E7FF}"/>
              </a:ext>
            </a:extLst>
          </p:cNvPr>
          <p:cNvSpPr/>
          <p:nvPr/>
        </p:nvSpPr>
        <p:spPr>
          <a:xfrm>
            <a:off x="5155623" y="3617571"/>
            <a:ext cx="2160000" cy="39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Darknet run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D66AFC-B41F-4229-9616-65225F558C7D}"/>
              </a:ext>
            </a:extLst>
          </p:cNvPr>
          <p:cNvSpPr/>
          <p:nvPr/>
        </p:nvSpPr>
        <p:spPr>
          <a:xfrm>
            <a:off x="5155621" y="4870407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Person is here?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18101D-D442-4C26-98C9-093C0B26D192}"/>
              </a:ext>
            </a:extLst>
          </p:cNvPr>
          <p:cNvSpPr/>
          <p:nvPr/>
        </p:nvSpPr>
        <p:spPr>
          <a:xfrm>
            <a:off x="5155621" y="6123242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Person percent?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B9E75-ADD6-4B9C-8B25-9207B0939F81}"/>
              </a:ext>
            </a:extLst>
          </p:cNvPr>
          <p:cNvSpPr/>
          <p:nvPr/>
        </p:nvSpPr>
        <p:spPr>
          <a:xfrm>
            <a:off x="5155621" y="5496825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Person value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E09112-A440-4F27-ABDD-BF80712FF31A}"/>
              </a:ext>
            </a:extLst>
          </p:cNvPr>
          <p:cNvSpPr/>
          <p:nvPr/>
        </p:nvSpPr>
        <p:spPr>
          <a:xfrm>
            <a:off x="8932712" y="5786448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Capture Save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5FF4A-17D8-490C-85E8-094761D5CE5A}"/>
              </a:ext>
            </a:extLst>
          </p:cNvPr>
          <p:cNvSpPr/>
          <p:nvPr/>
        </p:nvSpPr>
        <p:spPr>
          <a:xfrm>
            <a:off x="8932717" y="5020908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Sleep 10 Sec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ED5E6D-BCFD-4820-B1FA-C253D7EC8BAB}"/>
              </a:ext>
            </a:extLst>
          </p:cNvPr>
          <p:cNvSpPr/>
          <p:nvPr/>
        </p:nvSpPr>
        <p:spPr>
          <a:xfrm>
            <a:off x="1762988" y="2097832"/>
            <a:ext cx="9329726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In loop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166F9A-0F43-442E-8D54-BBF029EC7AD4}"/>
              </a:ext>
            </a:extLst>
          </p:cNvPr>
          <p:cNvSpPr/>
          <p:nvPr/>
        </p:nvSpPr>
        <p:spPr>
          <a:xfrm>
            <a:off x="5155621" y="4243989"/>
            <a:ext cx="2160000" cy="39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Darknet Done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B168B6-74D8-4B67-ACB5-F067BDAB720A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 rot="16200000" flipH="1">
            <a:off x="6184322" y="1854303"/>
            <a:ext cx="294828" cy="192230"/>
          </a:xfrm>
          <a:prstGeom prst="bentConnector3">
            <a:avLst/>
          </a:prstGeom>
          <a:ln w="317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C9BBA7-1913-4875-B8CB-9AF2798E5151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rot="5400000">
            <a:off x="4391875" y="943798"/>
            <a:ext cx="487089" cy="358486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1A41C-B1C0-452E-8178-6CB4D7012D46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2842987" y="3374629"/>
            <a:ext cx="3" cy="2429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06DE5A-E6FD-4553-BC83-DFFD46ACCE8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842990" y="4012425"/>
            <a:ext cx="0" cy="2429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E88847-BC20-497C-A0AD-FB3B461ABDD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2842989" y="4650221"/>
            <a:ext cx="1" cy="2429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15B4E5-2DB8-4B24-A08B-582F111A2040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842988" y="5288017"/>
            <a:ext cx="1" cy="2429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4CCCF3F-322D-4CE9-B7AE-F24632D0C97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3385183" y="3075375"/>
            <a:ext cx="2308244" cy="3392635"/>
          </a:xfrm>
          <a:prstGeom prst="bentConnector5">
            <a:avLst>
              <a:gd name="adj1" fmla="val -9904"/>
              <a:gd name="adj2" fmla="val 50000"/>
              <a:gd name="adj3" fmla="val 1099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93789B-14E6-4342-8899-8BDBDA381E61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6235621" y="4012425"/>
            <a:ext cx="2" cy="2315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55FAE4-7409-4A5F-9E64-490A2A705F52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235621" y="4638843"/>
            <a:ext cx="0" cy="2315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10DFC4-E22B-488D-A9C8-1A0DB7F2CA51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35621" y="5265261"/>
            <a:ext cx="0" cy="23156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3C7AD2-85D4-4CC6-B79A-3A901A5F48DB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6235621" y="5891679"/>
            <a:ext cx="0" cy="23156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54AA6AB-79BE-4B10-A533-BFB1B4045D66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5400000" flipH="1" flipV="1">
            <a:off x="7955769" y="4461153"/>
            <a:ext cx="336794" cy="3777091"/>
          </a:xfrm>
          <a:prstGeom prst="bentConnector3">
            <a:avLst>
              <a:gd name="adj1" fmla="val -67875"/>
            </a:avLst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7AEB0F7-91C4-4419-A1E9-35BDEB0C1C9F}"/>
              </a:ext>
            </a:extLst>
          </p:cNvPr>
          <p:cNvSpPr/>
          <p:nvPr/>
        </p:nvSpPr>
        <p:spPr>
          <a:xfrm>
            <a:off x="8932714" y="4255367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Capture Ignore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123E2B2-0508-412A-805E-A6C0B6507051}"/>
              </a:ext>
            </a:extLst>
          </p:cNvPr>
          <p:cNvCxnSpPr>
            <a:cxnSpLocks/>
            <a:stCxn id="11" idx="3"/>
            <a:endCxn id="57" idx="0"/>
          </p:cNvCxnSpPr>
          <p:nvPr/>
        </p:nvCxnSpPr>
        <p:spPr>
          <a:xfrm flipV="1">
            <a:off x="7315621" y="4255367"/>
            <a:ext cx="2697093" cy="812467"/>
          </a:xfrm>
          <a:prstGeom prst="bentConnector4">
            <a:avLst>
              <a:gd name="adj1" fmla="val 29978"/>
              <a:gd name="adj2" fmla="val 128137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FAA7263-B6A0-4D77-81FB-653D5156C9B9}"/>
              </a:ext>
            </a:extLst>
          </p:cNvPr>
          <p:cNvCxnSpPr>
            <a:cxnSpLocks/>
            <a:stCxn id="12" idx="3"/>
            <a:endCxn id="57" idx="0"/>
          </p:cNvCxnSpPr>
          <p:nvPr/>
        </p:nvCxnSpPr>
        <p:spPr>
          <a:xfrm flipV="1">
            <a:off x="7315621" y="4255367"/>
            <a:ext cx="2697093" cy="2065302"/>
          </a:xfrm>
          <a:prstGeom prst="bentConnector4">
            <a:avLst>
              <a:gd name="adj1" fmla="val 29978"/>
              <a:gd name="adj2" fmla="val 111069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8B8C18-6B41-474E-AC05-01D4E9D3468F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10012712" y="5415762"/>
            <a:ext cx="5" cy="370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1BF4A235-BE8D-4C7E-BFD7-ABAB539CEC34}"/>
              </a:ext>
            </a:extLst>
          </p:cNvPr>
          <p:cNvCxnSpPr>
            <a:cxnSpLocks/>
            <a:stCxn id="57" idx="2"/>
            <a:endCxn id="15" idx="0"/>
          </p:cNvCxnSpPr>
          <p:nvPr/>
        </p:nvCxnSpPr>
        <p:spPr>
          <a:xfrm rot="16200000" flipH="1">
            <a:off x="9827372" y="4835562"/>
            <a:ext cx="370687" cy="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B08921DE-AFC2-4D87-9A96-B19F223B0C36}"/>
              </a:ext>
            </a:extLst>
          </p:cNvPr>
          <p:cNvCxnSpPr>
            <a:cxnSpLocks/>
            <a:stCxn id="15" idx="3"/>
            <a:endCxn id="16" idx="3"/>
          </p:cNvCxnSpPr>
          <p:nvPr/>
        </p:nvCxnSpPr>
        <p:spPr>
          <a:xfrm flipH="1" flipV="1">
            <a:off x="11092714" y="2295259"/>
            <a:ext cx="3" cy="2923076"/>
          </a:xfrm>
          <a:prstGeom prst="bentConnector3">
            <a:avLst>
              <a:gd name="adj1" fmla="val -762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34E7EE2-DE26-4202-A265-86DC8D4031FD}"/>
              </a:ext>
            </a:extLst>
          </p:cNvPr>
          <p:cNvSpPr txBox="1"/>
          <p:nvPr/>
        </p:nvSpPr>
        <p:spPr>
          <a:xfrm>
            <a:off x="7290963" y="484905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NO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332C47D-DE8B-4FD9-87BD-6BED97A2FF4A}"/>
              </a:ext>
            </a:extLst>
          </p:cNvPr>
          <p:cNvSpPr txBox="1"/>
          <p:nvPr/>
        </p:nvSpPr>
        <p:spPr>
          <a:xfrm>
            <a:off x="7290963" y="608275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NO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9A03C1B-A786-4EC5-BA78-1D581C9F9E4A}"/>
              </a:ext>
            </a:extLst>
          </p:cNvPr>
          <p:cNvSpPr txBox="1"/>
          <p:nvPr/>
        </p:nvSpPr>
        <p:spPr>
          <a:xfrm>
            <a:off x="6208079" y="650106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YES</a:t>
            </a:r>
            <a:endParaRPr lang="ko-KR" altLang="en-US" sz="12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52B8AC-CDA1-4D70-AA14-F0C80D972ABF}"/>
              </a:ext>
            </a:extLst>
          </p:cNvPr>
          <p:cNvSpPr txBox="1"/>
          <p:nvPr/>
        </p:nvSpPr>
        <p:spPr>
          <a:xfrm>
            <a:off x="5764629" y="523685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YES</a:t>
            </a:r>
            <a:endParaRPr lang="ko-KR" altLang="en-US" sz="12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55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E9F3-9048-4C1F-9AC3-721631DE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</a:rPr>
              <a:t>pseudcode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85F7A-5684-4574-98BE-41D4033F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  </a:t>
            </a:r>
            <a:r>
              <a:rPr lang="en-US" altLang="ko-KR" dirty="0" err="1" smtClean="0">
                <a:latin typeface="Consolas" panose="020B0609020204030204" pitchFamily="49" charset="0"/>
              </a:rPr>
              <a:t>Camera_capture</a:t>
            </a:r>
            <a:r>
              <a:rPr lang="en-US" altLang="ko-KR" dirty="0" smtClean="0">
                <a:latin typeface="Consolas" panose="020B0609020204030204" pitchFamily="49" charset="0"/>
              </a:rPr>
              <a:t>(now.jpg)</a:t>
            </a:r>
          </a:p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  </a:t>
            </a:r>
            <a:r>
              <a:rPr lang="en-US" altLang="ko-KR" dirty="0" err="1" smtClean="0">
                <a:latin typeface="Consolas" panose="020B0609020204030204" pitchFamily="49" charset="0"/>
              </a:rPr>
              <a:t>Darknet_run</a:t>
            </a:r>
            <a:r>
              <a:rPr lang="en-US" altLang="ko-KR" dirty="0" smtClean="0">
                <a:latin typeface="Consolas" panose="020B0609020204030204" pitchFamily="49" charset="0"/>
              </a:rPr>
              <a:t>(now.jpg)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if </a:t>
            </a:r>
            <a:r>
              <a:rPr lang="en-US" altLang="ko-KR" dirty="0" err="1" smtClean="0">
                <a:latin typeface="Consolas" panose="020B0609020204030204" pitchFamily="49" charset="0"/>
              </a:rPr>
              <a:t>isPerson</a:t>
            </a:r>
            <a:r>
              <a:rPr lang="en-US" altLang="ko-KR" dirty="0" smtClean="0">
                <a:latin typeface="Consolas" panose="020B0609020204030204" pitchFamily="49" charset="0"/>
              </a:rPr>
              <a:t> is Exist</a:t>
            </a:r>
          </a:p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    if Percent more then 80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filename = </a:t>
            </a:r>
            <a:r>
              <a:rPr lang="en-US" altLang="ko-KR" dirty="0" err="1" smtClean="0">
                <a:latin typeface="Consolas" panose="020B0609020204030204" pitchFamily="49" charset="0"/>
              </a:rPr>
              <a:t>getDatetime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changeCaptureJPG(now.jpg to filename.jpg)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</a:t>
            </a:r>
            <a:r>
              <a:rPr lang="en-US" altLang="ko-KR" dirty="0" err="1" smtClean="0">
                <a:latin typeface="Consolas" panose="020B0609020204030204" pitchFamily="49" charset="0"/>
              </a:rPr>
              <a:t>moveJPG</a:t>
            </a:r>
            <a:r>
              <a:rPr lang="en-US" altLang="ko-KR" dirty="0" smtClean="0">
                <a:latin typeface="Consolas" panose="020B0609020204030204" pitchFamily="49" charset="0"/>
              </a:rPr>
              <a:t>(filename.jpg)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else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Error : Person Percent enough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else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Error : Not Person</a:t>
            </a:r>
          </a:p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     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2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1/7)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5918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## Crate by TJ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serial,os,time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sys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 smtClean="0">
                <a:latin typeface="Consolas" panose="020B0609020204030204" pitchFamily="49" charset="0"/>
              </a:rPr>
              <a:t>RPi.GPIO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as GPIO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picamera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subprocess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os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check pin location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gled</a:t>
            </a:r>
            <a:r>
              <a:rPr lang="en-US" altLang="ko-KR" dirty="0">
                <a:latin typeface="Consolas" panose="020B0609020204030204" pitchFamily="49" charset="0"/>
              </a:rPr>
              <a:t> = 19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rled</a:t>
            </a:r>
            <a:r>
              <a:rPr lang="en-US" altLang="ko-KR" dirty="0">
                <a:latin typeface="Consolas" panose="020B0609020204030204" pitchFamily="49" charset="0"/>
              </a:rPr>
              <a:t> = 26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834414-85FB-446A-A003-E61195F88BA4}"/>
              </a:ext>
            </a:extLst>
          </p:cNvPr>
          <p:cNvSpPr txBox="1">
            <a:spLocks/>
          </p:cNvSpPr>
          <p:nvPr/>
        </p:nvSpPr>
        <p:spPr>
          <a:xfrm>
            <a:off x="4097481" y="1825625"/>
            <a:ext cx="40559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## Crate by TJ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# check pin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녹색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LED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핀번호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19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번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빨강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LED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핀번호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26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번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11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2/7)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02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HW setup, GPIO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GPIO.cleanup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GPIO.setmode</a:t>
            </a:r>
            <a:r>
              <a:rPr lang="en-US" altLang="ko-KR" sz="1800" dirty="0">
                <a:latin typeface="Consolas" panose="020B0609020204030204" pitchFamily="49" charset="0"/>
              </a:rPr>
              <a:t>(GPIO.BCM)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GPIO.setup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rled</a:t>
            </a:r>
            <a:r>
              <a:rPr lang="en-US" altLang="ko-KR" sz="1800" dirty="0">
                <a:latin typeface="Consolas" panose="020B0609020204030204" pitchFamily="49" charset="0"/>
              </a:rPr>
              <a:t>, GPIO.OUT)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GPIO.setup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gled</a:t>
            </a:r>
            <a:r>
              <a:rPr lang="en-US" altLang="ko-KR" sz="1800" dirty="0">
                <a:latin typeface="Consolas" panose="020B0609020204030204" pitchFamily="49" charset="0"/>
              </a:rPr>
              <a:t>, GPIO.OUT)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time.sleep</a:t>
            </a:r>
            <a:r>
              <a:rPr lang="en-US" altLang="ko-KR" sz="1800" dirty="0">
                <a:latin typeface="Consolas" panose="020B0609020204030204" pitchFamily="49" charset="0"/>
              </a:rPr>
              <a:t>(1)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3F8536-0A59-4C41-A747-A4D324473819}"/>
              </a:ext>
            </a:extLst>
          </p:cNvPr>
          <p:cNvSpPr txBox="1">
            <a:spLocks/>
          </p:cNvSpPr>
          <p:nvPr/>
        </p:nvSpPr>
        <p:spPr>
          <a:xfrm>
            <a:off x="4391889" y="1825625"/>
            <a:ext cx="4170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# HW setup, GPIO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GPIO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초기화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GPIO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모드설정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OUT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으로 설정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OUT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으로 설정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1sec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대기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33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3/7)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559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ledr_on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rled</a:t>
            </a:r>
            <a:r>
              <a:rPr lang="en-US" altLang="ko-KR" dirty="0">
                <a:latin typeface="Consolas" panose="020B0609020204030204" pitchFamily="49" charset="0"/>
              </a:rPr>
              <a:t>, True)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ledr_off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rled</a:t>
            </a:r>
            <a:r>
              <a:rPr lang="en-US" altLang="ko-KR" dirty="0">
                <a:latin typeface="Consolas" panose="020B0609020204030204" pitchFamily="49" charset="0"/>
              </a:rPr>
              <a:t>, False)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ledg_on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gled</a:t>
            </a:r>
            <a:r>
              <a:rPr lang="en-US" altLang="ko-KR" dirty="0">
                <a:latin typeface="Consolas" panose="020B0609020204030204" pitchFamily="49" charset="0"/>
              </a:rPr>
              <a:t>, True)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ledg_off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gled</a:t>
            </a:r>
            <a:r>
              <a:rPr lang="en-US" altLang="ko-KR" dirty="0">
                <a:latin typeface="Consolas" panose="020B0609020204030204" pitchFamily="49" charset="0"/>
              </a:rPr>
              <a:t>, False)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init</a:t>
            </a:r>
            <a:r>
              <a:rPr lang="en-US" altLang="ko-KR" dirty="0">
                <a:latin typeface="Consolas" panose="020B0609020204030204" pitchFamily="49" charset="0"/>
              </a:rPr>
              <a:t> LED OFF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ledr_off</a:t>
            </a:r>
            <a:r>
              <a:rPr lang="en-US" altLang="ko-KR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ledg_off</a:t>
            </a:r>
            <a:r>
              <a:rPr lang="en-US" altLang="ko-KR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time.sleep</a:t>
            </a:r>
            <a:r>
              <a:rPr lang="en-US" altLang="ko-KR" dirty="0">
                <a:latin typeface="Consolas" panose="020B0609020204030204" pitchFamily="49" charset="0"/>
              </a:rPr>
              <a:t>(1)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0EA70F-F05C-416A-AB2C-A43D1E08A0FF}"/>
              </a:ext>
            </a:extLst>
          </p:cNvPr>
          <p:cNvSpPr txBox="1">
            <a:spLocks/>
          </p:cNvSpPr>
          <p:nvPr/>
        </p:nvSpPr>
        <p:spPr>
          <a:xfrm>
            <a:off x="4353791" y="1825625"/>
            <a:ext cx="35155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High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Low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High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Low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LED OFF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빨강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OFF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녹색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OFF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1sec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대기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5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4/7)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89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with </a:t>
            </a:r>
            <a:r>
              <a:rPr lang="en-US" altLang="ko-KR" sz="1800" dirty="0" err="1">
                <a:latin typeface="Consolas" panose="020B0609020204030204" pitchFamily="49" charset="0"/>
              </a:rPr>
              <a:t>picamera.PiCamera</a:t>
            </a:r>
            <a:r>
              <a:rPr lang="en-US" altLang="ko-KR" sz="1800" dirty="0">
                <a:latin typeface="Consolas" panose="020B0609020204030204" pitchFamily="49" charset="0"/>
              </a:rPr>
              <a:t>() as camera: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while True: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camera.start_preview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ledg_on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camera.capture</a:t>
            </a:r>
            <a:r>
              <a:rPr lang="en-US" altLang="ko-KR" sz="1800" dirty="0">
                <a:latin typeface="Consolas" panose="020B0609020204030204" pitchFamily="49" charset="0"/>
              </a:rPr>
              <a:t>('./now.jpg')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camera.stop_preview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A3EE54-2335-4AC8-892E-6F87BCD3F3A4}"/>
              </a:ext>
            </a:extLst>
          </p:cNvPr>
          <p:cNvSpPr txBox="1">
            <a:spLocks/>
          </p:cNvSpPr>
          <p:nvPr/>
        </p:nvSpPr>
        <p:spPr>
          <a:xfrm>
            <a:off x="5354781" y="1825625"/>
            <a:ext cx="57219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with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try catch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대신 간단히 사용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loop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시작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Camera 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LED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Green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ScreenShot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Camera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Off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12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5/7)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40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result = </a:t>
            </a:r>
            <a:r>
              <a:rPr lang="en-US" altLang="ko-KR" sz="1800" dirty="0" err="1">
                <a:latin typeface="Consolas" panose="020B0609020204030204" pitchFamily="49" charset="0"/>
              </a:rPr>
              <a:t>subprocess.check_output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 ['</a:t>
            </a:r>
            <a:r>
              <a:rPr lang="en-US" altLang="ko-KR" sz="600" dirty="0">
                <a:latin typeface="Consolas" panose="020B0609020204030204" pitchFamily="49" charset="0"/>
              </a:rPr>
              <a:t>./darknet detector test </a:t>
            </a:r>
            <a:r>
              <a:rPr lang="en-US" altLang="ko-KR" sz="600" dirty="0" err="1">
                <a:latin typeface="Consolas" panose="020B0609020204030204" pitchFamily="49" charset="0"/>
              </a:rPr>
              <a:t>cfg</a:t>
            </a:r>
            <a:r>
              <a:rPr lang="en-US" altLang="ko-KR" sz="600" dirty="0">
                <a:latin typeface="Consolas" panose="020B0609020204030204" pitchFamily="49" charset="0"/>
              </a:rPr>
              <a:t>/</a:t>
            </a:r>
            <a:r>
              <a:rPr lang="en-US" altLang="ko-KR" sz="600" dirty="0" err="1">
                <a:latin typeface="Consolas" panose="020B0609020204030204" pitchFamily="49" charset="0"/>
              </a:rPr>
              <a:t>coco.data</a:t>
            </a:r>
            <a:r>
              <a:rPr lang="en-US" altLang="ko-KR" sz="600" dirty="0">
                <a:latin typeface="Consolas" panose="020B0609020204030204" pitchFamily="49" charset="0"/>
              </a:rPr>
              <a:t> </a:t>
            </a:r>
            <a:r>
              <a:rPr lang="en-US" altLang="ko-KR" sz="600" dirty="0" err="1">
                <a:latin typeface="Consolas" panose="020B0609020204030204" pitchFamily="49" charset="0"/>
              </a:rPr>
              <a:t>cfg</a:t>
            </a:r>
            <a:r>
              <a:rPr lang="en-US" altLang="ko-KR" sz="600" dirty="0">
                <a:latin typeface="Consolas" panose="020B0609020204030204" pitchFamily="49" charset="0"/>
              </a:rPr>
              <a:t>/yolov3-tiny.cfg yolov3-tiny.weights now.jpg</a:t>
            </a:r>
            <a:r>
              <a:rPr lang="en-US" altLang="ko-KR" sz="1800" dirty="0">
                <a:latin typeface="Consolas" panose="020B0609020204030204" pitchFamily="49" charset="0"/>
              </a:rPr>
              <a:t>'], shell=True)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percent = </a:t>
            </a:r>
            <a:r>
              <a:rPr lang="en-US" altLang="ko-KR" sz="1800" dirty="0" err="1">
                <a:latin typeface="Consolas" panose="020B0609020204030204" pitchFamily="49" charset="0"/>
              </a:rPr>
              <a:t>result.find</a:t>
            </a:r>
            <a:r>
              <a:rPr lang="en-US" altLang="ko-KR" sz="1800" dirty="0">
                <a:latin typeface="Consolas" panose="020B0609020204030204" pitchFamily="49" charset="0"/>
              </a:rPr>
              <a:t>("person</a:t>
            </a:r>
            <a:r>
              <a:rPr lang="en-US" altLang="ko-KR" sz="1800" dirty="0" smtClean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Consolas" panose="020B0609020204030204" pitchFamily="49" charset="0"/>
              </a:rPr>
              <a:t>    percent2 </a:t>
            </a:r>
            <a:r>
              <a:rPr lang="en-US" altLang="ko-KR" sz="1800" dirty="0">
                <a:latin typeface="Consolas" panose="020B0609020204030204" pitchFamily="49" charset="0"/>
              </a:rPr>
              <a:t>= </a:t>
            </a:r>
            <a:r>
              <a:rPr lang="en-US" altLang="ko-KR" sz="1800" dirty="0" err="1">
                <a:latin typeface="Consolas" panose="020B0609020204030204" pitchFamily="49" charset="0"/>
              </a:rPr>
              <a:t>result.find</a:t>
            </a:r>
            <a:r>
              <a:rPr lang="en-US" altLang="ko-KR" sz="1800" dirty="0">
                <a:latin typeface="Consolas" panose="020B0609020204030204" pitchFamily="49" charset="0"/>
              </a:rPr>
              <a:t>("%")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if percent &gt; 0 : # Person Key word OK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</a:t>
            </a:r>
            <a:r>
              <a:rPr lang="en-US" altLang="ko-KR" sz="1800" dirty="0" err="1">
                <a:latin typeface="Consolas" panose="020B0609020204030204" pitchFamily="49" charset="0"/>
              </a:rPr>
              <a:t>t_percent</a:t>
            </a:r>
            <a:r>
              <a:rPr lang="en-US" altLang="ko-KR" sz="1800" dirty="0">
                <a:latin typeface="Consolas" panose="020B0609020204030204" pitchFamily="49" charset="0"/>
              </a:rPr>
              <a:t> = type(result[percent+8:percent2])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print </a:t>
            </a:r>
            <a:r>
              <a:rPr lang="en-US" altLang="ko-KR" sz="1800" dirty="0" err="1">
                <a:latin typeface="Consolas" panose="020B0609020204030204" pitchFamily="49" charset="0"/>
              </a:rPr>
              <a:t>t_percent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</a:t>
            </a:r>
            <a:r>
              <a:rPr lang="en-US" altLang="ko-KR" sz="1800" dirty="0" err="1">
                <a:latin typeface="Consolas" panose="020B0609020204030204" pitchFamily="49" charset="0"/>
              </a:rPr>
              <a:t>f_percent</a:t>
            </a:r>
            <a:r>
              <a:rPr lang="en-US" altLang="ko-KR" sz="1800" dirty="0">
                <a:latin typeface="Consolas" panose="020B0609020204030204" pitchFamily="49" charset="0"/>
              </a:rPr>
              <a:t> = float(result[percent+8:percent2</a:t>
            </a:r>
            <a:r>
              <a:rPr lang="en-US" altLang="ko-KR" sz="1800" dirty="0" smtClean="0">
                <a:latin typeface="Consolas" panose="020B0609020204030204" pitchFamily="49" charset="0"/>
              </a:rPr>
              <a:t>])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536CFB-A672-4F87-91A5-BCE834E8624E}"/>
              </a:ext>
            </a:extLst>
          </p:cNvPr>
          <p:cNvSpPr txBox="1">
            <a:spLocks/>
          </p:cNvSpPr>
          <p:nvPr/>
        </p:nvSpPr>
        <p:spPr>
          <a:xfrm>
            <a:off x="7826829" y="1825625"/>
            <a:ext cx="436517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실행 결과를 받아보는 함수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darknet</a:t>
            </a: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명령어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결과에 </a:t>
            </a: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‘person’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있는지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확인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결과에 </a:t>
            </a: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‘%’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있는지 확인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사람 있을 경우</a:t>
            </a:r>
            <a:endParaRPr lang="en-US" altLang="ko-KR" sz="1800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</a:p>
          <a:p>
            <a:pPr marL="0" indent="0"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사람 있을 확률 값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얻기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03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7C6A-9BB7-419F-B79D-A74CB6ED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RPi3 </a:t>
            </a:r>
            <a:r>
              <a:rPr lang="en-US" altLang="ko-KR" dirty="0">
                <a:latin typeface="Consolas" panose="020B0609020204030204" pitchFamily="49" charset="0"/>
              </a:rPr>
              <a:t>B+ Case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CFDB-A2C3-4028-9559-9148513C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Case : RASPBERRY-PI3-CASE - Dev Board </a:t>
            </a:r>
            <a:r>
              <a:rPr lang="en-US" altLang="ko-KR" sz="2000" dirty="0" smtClean="0">
                <a:latin typeface="Consolas" panose="020B0609020204030204" pitchFamily="49" charset="0"/>
              </a:rPr>
              <a:t>Enclosure</a:t>
            </a:r>
          </a:p>
          <a:p>
            <a:pPr marL="0" indent="0">
              <a:buNone/>
            </a:pPr>
            <a:r>
              <a:rPr lang="ko-KR" altLang="en-US" sz="1800" dirty="0" smtClean="0">
                <a:latin typeface="Consolas" panose="020B0609020204030204" pitchFamily="49" charset="0"/>
              </a:rPr>
              <a:t>구매 </a:t>
            </a:r>
            <a:r>
              <a:rPr lang="ko-KR" altLang="en-US" sz="1800" dirty="0">
                <a:latin typeface="Consolas" panose="020B0609020204030204" pitchFamily="49" charset="0"/>
              </a:rPr>
              <a:t>링크 </a:t>
            </a:r>
            <a:r>
              <a:rPr lang="en-US" altLang="ko-KR" sz="1800" dirty="0"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latin typeface="Consolas" panose="020B0609020204030204" pitchFamily="49" charset="0"/>
                <a:hlinkClick r:id="rId2"/>
              </a:rPr>
              <a:t>https://kr.element14.com/raspberry-pi/raspberry-pi3-case/enclosure-raspberry-pi-3-white/dp/2519567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4D9BA-2253-4184-8FAA-1F6143EA7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61" y="3056245"/>
            <a:ext cx="2361294" cy="3159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61D87-A18D-4484-9E41-3B20EAA44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34" y="3056245"/>
            <a:ext cx="2262931" cy="315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95199-6170-47D6-A36F-7C0453426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45" y="3056245"/>
            <a:ext cx="2352455" cy="3159401"/>
          </a:xfrm>
          <a:prstGeom prst="rect">
            <a:avLst/>
          </a:prstGeom>
        </p:spPr>
      </p:pic>
      <p:pic>
        <p:nvPicPr>
          <p:cNvPr id="7" name="Content Placeholder 34">
            <a:extLst>
              <a:ext uri="{FF2B5EF4-FFF2-40B4-BE49-F238E27FC236}">
                <a16:creationId xmlns:a16="http://schemas.microsoft.com/office/drawing/2014/main" id="{E79A30C9-446F-44B3-8A88-21F8D943A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6245"/>
            <a:ext cx="2453282" cy="33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2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</a:t>
            </a:r>
            <a:r>
              <a:rPr lang="en-US" altLang="ko-KR" dirty="0" smtClean="0">
                <a:latin typeface="Consolas" panose="020B0609020204030204" pitchFamily="49" charset="0"/>
              </a:rPr>
              <a:t>(6/7)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40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 smtClean="0">
                <a:latin typeface="Consolas" panose="020B0609020204030204" pitchFamily="49" charset="0"/>
              </a:rPr>
              <a:t>      if </a:t>
            </a:r>
            <a:r>
              <a:rPr lang="en-US" altLang="ko-KR" sz="1800" dirty="0" err="1">
                <a:latin typeface="Consolas" panose="020B0609020204030204" pitchFamily="49" charset="0"/>
              </a:rPr>
              <a:t>f_percent</a:t>
            </a:r>
            <a:r>
              <a:rPr lang="en-US" altLang="ko-KR" sz="1800" dirty="0">
                <a:latin typeface="Consolas" panose="020B0609020204030204" pitchFamily="49" charset="0"/>
              </a:rPr>
              <a:t> &gt; 60 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print "Person OK: " + </a:t>
            </a:r>
            <a:r>
              <a:rPr lang="en-US" altLang="ko-KR" sz="1800" dirty="0" err="1">
                <a:latin typeface="Consolas" panose="020B0609020204030204" pitchFamily="49" charset="0"/>
              </a:rPr>
              <a:t>str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f_percent</a:t>
            </a:r>
            <a:r>
              <a:rPr lang="en-US" altLang="ko-KR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now =  </a:t>
            </a:r>
            <a:r>
              <a:rPr lang="en-US" altLang="ko-KR" sz="1800" dirty="0" err="1">
                <a:latin typeface="Consolas" panose="020B0609020204030204" pitchFamily="49" charset="0"/>
              </a:rPr>
              <a:t>datetime.datetime.now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nowdatetime</a:t>
            </a:r>
            <a:r>
              <a:rPr lang="en-US" altLang="ko-KR" sz="1800" dirty="0"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latin typeface="Consolas" panose="020B0609020204030204" pitchFamily="49" charset="0"/>
              </a:rPr>
              <a:t>now.strftime</a:t>
            </a:r>
            <a:r>
              <a:rPr lang="en-US" altLang="ko-KR" sz="1800" dirty="0">
                <a:latin typeface="Consolas" panose="020B0609020204030204" pitchFamily="49" charset="0"/>
              </a:rPr>
              <a:t>('%Y-%m-%</a:t>
            </a:r>
            <a:r>
              <a:rPr lang="en-US" altLang="ko-KR" sz="1800" dirty="0" err="1">
                <a:latin typeface="Consolas" panose="020B0609020204030204" pitchFamily="49" charset="0"/>
              </a:rPr>
              <a:t>d_%H</a:t>
            </a:r>
            <a:r>
              <a:rPr lang="en-US" altLang="ko-KR" sz="1800" dirty="0">
                <a:latin typeface="Consolas" panose="020B0609020204030204" pitchFamily="49" charset="0"/>
              </a:rPr>
              <a:t>:%M:%S')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cmd</a:t>
            </a:r>
            <a:r>
              <a:rPr lang="en-US" altLang="ko-KR" sz="1800" dirty="0">
                <a:latin typeface="Consolas" panose="020B0609020204030204" pitchFamily="49" charset="0"/>
              </a:rPr>
              <a:t> = '</a:t>
            </a:r>
            <a:r>
              <a:rPr lang="en-US" altLang="ko-KR" sz="1800" dirty="0" err="1">
                <a:latin typeface="Consolas" panose="020B0609020204030204" pitchFamily="49" charset="0"/>
              </a:rPr>
              <a:t>cp</a:t>
            </a:r>
            <a:r>
              <a:rPr lang="en-US" altLang="ko-KR" sz="1800" dirty="0">
                <a:latin typeface="Consolas" panose="020B0609020204030204" pitchFamily="49" charset="0"/>
              </a:rPr>
              <a:t> -f now.jpg ./screenshot/'+nowdatetime+'.jpg'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print </a:t>
            </a:r>
            <a:r>
              <a:rPr lang="en-US" altLang="ko-KR" sz="1800" dirty="0" err="1">
                <a:latin typeface="Consolas" panose="020B0609020204030204" pitchFamily="49" charset="0"/>
              </a:rPr>
              <a:t>cmd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os.system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cmd</a:t>
            </a:r>
            <a:r>
              <a:rPr lang="en-US" altLang="ko-KR" sz="1800" dirty="0">
                <a:latin typeface="Consolas" panose="020B0609020204030204" pitchFamily="49" charset="0"/>
              </a:rPr>
              <a:t>)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536CFB-A672-4F87-91A5-BCE834E8624E}"/>
              </a:ext>
            </a:extLst>
          </p:cNvPr>
          <p:cNvSpPr txBox="1">
            <a:spLocks/>
          </p:cNvSpPr>
          <p:nvPr/>
        </p:nvSpPr>
        <p:spPr>
          <a:xfrm>
            <a:off x="8674087" y="1825625"/>
            <a:ext cx="35179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확률이 </a:t>
            </a: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%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가 넘을경우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사람 있음 화면에 출력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현재 시간값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msec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값 삭제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now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파일을 현재시간 변경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확인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명령어 실행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endParaRPr lang="ko-KR" alt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775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</a:t>
            </a:r>
            <a:r>
              <a:rPr lang="en-US" altLang="ko-KR" dirty="0" smtClean="0">
                <a:latin typeface="Consolas" panose="020B0609020204030204" pitchFamily="49" charset="0"/>
              </a:rPr>
              <a:t>(7/7)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54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else 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print "Person None"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#</a:t>
            </a:r>
            <a:r>
              <a:rPr lang="en-US" altLang="ko-KR" sz="1800" dirty="0" err="1">
                <a:latin typeface="Consolas" panose="020B0609020204030204" pitchFamily="49" charset="0"/>
              </a:rPr>
              <a:t>time.sleep</a:t>
            </a:r>
            <a:r>
              <a:rPr lang="en-US" altLang="ko-KR" sz="1800" dirty="0">
                <a:latin typeface="Consolas" panose="020B0609020204030204" pitchFamily="49" charset="0"/>
              </a:rPr>
              <a:t>(10)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else 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print "Person None"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time.sleep</a:t>
            </a:r>
            <a:r>
              <a:rPr lang="en-US" altLang="ko-KR" sz="1800" dirty="0">
                <a:latin typeface="Consolas" panose="020B0609020204030204" pitchFamily="49" charset="0"/>
              </a:rPr>
              <a:t>(10)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</a:t>
            </a:r>
            <a:r>
              <a:rPr lang="en-US" altLang="ko-KR" sz="1800" dirty="0" err="1">
                <a:latin typeface="Consolas" panose="020B0609020204030204" pitchFamily="49" charset="0"/>
              </a:rPr>
              <a:t>ledg_off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GPIO.cleanup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BD4658-0852-4E42-AD48-BC3BF0672398}"/>
              </a:ext>
            </a:extLst>
          </p:cNvPr>
          <p:cNvSpPr txBox="1">
            <a:spLocks/>
          </p:cNvSpPr>
          <p:nvPr/>
        </p:nvSpPr>
        <p:spPr>
          <a:xfrm>
            <a:off x="4490606" y="1825625"/>
            <a:ext cx="4575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확률이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80%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이하일때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에러 상황 출력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person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데이터가 없을때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사람없는 상황 출력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Loop 10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초 대기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LED Green Off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Loop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를 벗어나서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GPIO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해제</a:t>
            </a:r>
          </a:p>
        </p:txBody>
      </p:sp>
    </p:spTree>
    <p:extLst>
      <p:ext uri="{BB962C8B-B14F-4D97-AF65-F5344CB8AC3E}">
        <p14:creationId xmlns:p14="http://schemas.microsoft.com/office/powerpoint/2010/main" val="2497272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B3B3-CC3B-48BB-B97A-05F2129B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 python code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C2259-0E58-4521-ABE0-7EE7518F2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t="24293" r="17688" b="2634"/>
          <a:stretch/>
        </p:blipFill>
        <p:spPr>
          <a:xfrm>
            <a:off x="3396342" y="2529143"/>
            <a:ext cx="7957457" cy="4328857"/>
          </a:xfr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18CED47-4F7C-4E1D-9394-826720CAD3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75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>
                <a:latin typeface="Consolas" panose="020B0609020204030204" pitchFamily="49" charset="0"/>
              </a:rPr>
              <a:t>실행 테스트</a:t>
            </a:r>
            <a:endParaRPr lang="en-US" altLang="ko-KR" sz="1800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latin typeface="Consolas" panose="020B0609020204030204" pitchFamily="49" charset="0"/>
              </a:rPr>
              <a:t>Python </a:t>
            </a:r>
            <a:r>
              <a:rPr lang="en-US" altLang="ko-KR" sz="1800" dirty="0">
                <a:latin typeface="Consolas" panose="020B0609020204030204" pitchFamily="49" charset="0"/>
              </a:rPr>
              <a:t>run_dc.py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95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A518-C1AE-41BB-8785-24B35A3B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Save screenshot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E4682-6832-4879-AE68-AC36D9878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Screenshot </a:t>
            </a:r>
            <a:r>
              <a:rPr lang="ko-KR" altLang="en-US" dirty="0" smtClean="0"/>
              <a:t>폴더에 사진 저장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74617-7B0A-4034-BA73-52EC2050E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664994"/>
            <a:ext cx="7772400" cy="41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024F-6DC4-44BF-98FF-FC0CFD27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RPi3 </a:t>
            </a:r>
            <a:r>
              <a:rPr lang="en-US" altLang="ko-KR" dirty="0">
                <a:latin typeface="Consolas" panose="020B0609020204030204" pitchFamily="49" charset="0"/>
              </a:rPr>
              <a:t>B+ insert </a:t>
            </a:r>
            <a:r>
              <a:rPr lang="en-US" altLang="ko-KR" dirty="0" err="1">
                <a:latin typeface="Consolas" panose="020B0609020204030204" pitchFamily="49" charset="0"/>
              </a:rPr>
              <a:t>MicroSDCard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9E14-A79A-47FE-B6E3-CFE8F07B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000" dirty="0" err="1">
                <a:latin typeface="Consolas" panose="020B0609020204030204" pitchFamily="49" charset="0"/>
              </a:rPr>
              <a:t>메멘토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EXpert</a:t>
            </a:r>
            <a:r>
              <a:rPr lang="en-US" altLang="ko-KR" sz="2000" dirty="0">
                <a:latin typeface="Consolas" panose="020B0609020204030204" pitchFamily="49" charset="0"/>
              </a:rPr>
              <a:t> MLC MICROSDHC 8G UHS-I UI</a:t>
            </a:r>
          </a:p>
          <a:p>
            <a:pPr marL="0" indent="0">
              <a:buNone/>
            </a:pPr>
            <a:r>
              <a:rPr lang="ko-KR" altLang="en-US" sz="2000" dirty="0" smtClean="0">
                <a:latin typeface="Consolas" panose="020B0609020204030204" pitchFamily="49" charset="0"/>
              </a:rPr>
              <a:t>구매 </a:t>
            </a:r>
            <a:r>
              <a:rPr lang="en-US" altLang="ko-KR" sz="2000" dirty="0" smtClean="0">
                <a:latin typeface="Consolas" panose="020B0609020204030204" pitchFamily="49" charset="0"/>
              </a:rPr>
              <a:t>Link : 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http</a:t>
            </a:r>
            <a:r>
              <a:rPr lang="en-US" altLang="ko-KR" sz="1600" dirty="0">
                <a:latin typeface="Consolas" panose="020B0609020204030204" pitchFamily="49" charset="0"/>
                <a:hlinkClick r:id="rId2"/>
              </a:rPr>
              <a:t>://shopping.interpark.com/product/productInfo.do?prdNo=482281598&amp;gclid=CjwKCAjw__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fnBRANEiwAuFxET0WEaVkHKTtSPHUN39Ea2aLvsbiZ58u_67UwJXsKyXpd71jFWbjCaBoCsSwQAvD_BwE</a:t>
            </a:r>
            <a:r>
              <a:rPr lang="en-US" altLang="ko-KR" sz="1600" dirty="0" smtClean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60D18-0645-497A-AE53-4B41D5372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96" y="3395384"/>
            <a:ext cx="2301591" cy="3080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0CAC1-70CF-4655-A524-44B91F3AE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40" y="3147321"/>
            <a:ext cx="2301591" cy="3328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8744E-9BDC-4DDB-9362-0B992539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73" y="3311128"/>
            <a:ext cx="2103202" cy="3000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B6D92-C6CA-4174-9247-B31882FD2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3" y="4451514"/>
            <a:ext cx="5542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4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2DBC-1551-45B5-B811-B4AE17BB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RPi3 </a:t>
            </a:r>
            <a:r>
              <a:rPr lang="en-US" altLang="ko-KR" dirty="0"/>
              <a:t>B+ Add Camera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77CB-3A5E-4EF2-AF5C-3D89D9A35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 dirty="0" err="1">
                <a:latin typeface="Consolas" panose="020B0609020204030204" pitchFamily="49" charset="0"/>
              </a:rPr>
              <a:t>라즈베리파이</a:t>
            </a:r>
            <a:r>
              <a:rPr lang="ko-KR" altLang="en-US" sz="2000" dirty="0">
                <a:latin typeface="Consolas" panose="020B0609020204030204" pitchFamily="49" charset="0"/>
              </a:rPr>
              <a:t> 카메라모듈 </a:t>
            </a:r>
            <a:r>
              <a:rPr lang="en-US" altLang="ko-KR" sz="2000" dirty="0">
                <a:latin typeface="Consolas" panose="020B0609020204030204" pitchFamily="49" charset="0"/>
              </a:rPr>
              <a:t>V2 </a:t>
            </a:r>
            <a:r>
              <a:rPr lang="en-US" altLang="ko-KR" sz="2000" dirty="0" smtClean="0">
                <a:latin typeface="Consolas" panose="020B0609020204030204" pitchFamily="49" charset="0"/>
              </a:rPr>
              <a:t>(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RPi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8MP CAMERA BOARD)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Camera Link :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hlinkClick r:id="rId2"/>
              </a:rPr>
              <a:t>http://shopping.interpark.com/product/productInfo.do?prdNo=5383907274&amp;gclid=COyAg-Dl3uICFY0IKgod9FIOyA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A08B-6EE5-4785-B9FF-0D9A4DBC9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59" y="3067926"/>
            <a:ext cx="1262130" cy="36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7F498-BCE5-4571-9115-0D5D2BE06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76" y="3067926"/>
            <a:ext cx="1766666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3011D-42E2-4288-8B2A-CF47C1473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250" y="3067926"/>
            <a:ext cx="1733596" cy="219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5D032-C95F-42CC-A28B-0B13FED66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29" y="3067926"/>
            <a:ext cx="1883234" cy="21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9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84CF-9301-4ECA-AB48-626F184E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3F632-8697-49EC-948A-D75CD490B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OS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최신버전 업데이트</a:t>
            </a:r>
            <a:r>
              <a:rPr lang="en-US" altLang="ko-KR" dirty="0" smtClean="0"/>
              <a:t>, Camera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987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651D-6A39-4E4A-87E5-BA5D9AF7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최신 </a:t>
            </a:r>
            <a:r>
              <a:rPr lang="en-US" altLang="ko-KR" dirty="0">
                <a:latin typeface="Consolas" panose="020B0609020204030204" pitchFamily="49" charset="0"/>
              </a:rPr>
              <a:t>OS </a:t>
            </a:r>
            <a:r>
              <a:rPr lang="ko-KR" altLang="en-US" dirty="0">
                <a:latin typeface="Consolas" panose="020B0609020204030204" pitchFamily="49" charset="0"/>
              </a:rPr>
              <a:t>버전 설치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8E1A-7117-46E9-AA12-019654A1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>
                <a:latin typeface="Consolas" panose="020B0609020204030204" pitchFamily="49" charset="0"/>
              </a:rPr>
              <a:t>RPi</a:t>
            </a:r>
            <a:r>
              <a:rPr lang="en-US" altLang="ko-KR" dirty="0" smtClean="0">
                <a:latin typeface="Consolas" panose="020B0609020204030204" pitchFamily="49" charset="0"/>
              </a:rPr>
              <a:t> OS </a:t>
            </a:r>
            <a:r>
              <a:rPr lang="ko-KR" altLang="en-US" dirty="0" smtClean="0">
                <a:latin typeface="Consolas" panose="020B0609020204030204" pitchFamily="49" charset="0"/>
              </a:rPr>
              <a:t>최신버전으로 설치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dirty="0" smtClean="0">
                <a:latin typeface="Consolas" panose="020B0609020204030204" pitchFamily="49" charset="0"/>
              </a:rPr>
              <a:t>확인 방법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cat</a:t>
            </a:r>
            <a:r>
              <a:rPr lang="ko-KR" altLang="en-US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os</a:t>
            </a:r>
            <a:r>
              <a:rPr lang="en-US" altLang="ko-KR" dirty="0">
                <a:latin typeface="Consolas" panose="020B0609020204030204" pitchFamily="49" charset="0"/>
              </a:rPr>
              <a:t>-release</a:t>
            </a:r>
          </a:p>
          <a:p>
            <a:pPr marL="0" indent="0">
              <a:buNone/>
            </a:pP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AB629-53B5-4764-9215-E7FAF353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91" b="52907"/>
          <a:stretch/>
        </p:blipFill>
        <p:spPr>
          <a:xfrm>
            <a:off x="5422728" y="1825625"/>
            <a:ext cx="6441029" cy="37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3882-CBFB-4899-A5CC-4387A745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최신버전으로 </a:t>
            </a:r>
            <a:r>
              <a:rPr lang="en-US" altLang="ko-KR" dirty="0" err="1" smtClean="0">
                <a:latin typeface="Consolas" panose="020B0609020204030204" pitchFamily="49" charset="0"/>
              </a:rPr>
              <a:t>RPi</a:t>
            </a:r>
            <a:r>
              <a:rPr lang="ko-KR" altLang="en-US" dirty="0" err="1" smtClean="0">
                <a:latin typeface="Consolas" panose="020B0609020204030204" pitchFamily="49" charset="0"/>
              </a:rPr>
              <a:t>를</a:t>
            </a:r>
            <a:r>
              <a:rPr lang="ko-KR" altLang="en-US" dirty="0" smtClean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업데이트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B7EAC-0E73-4EA8-90D7-32710498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Consolas" panose="020B0609020204030204" pitchFamily="49" charset="0"/>
              </a:rPr>
              <a:t>설치된 소프트웨어 상태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dirty="0" smtClean="0">
                <a:latin typeface="Consolas" panose="020B0609020204030204" pitchFamily="49" charset="0"/>
              </a:rPr>
              <a:t>최신으로 업그레이드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 err="1" smtClean="0">
                <a:latin typeface="Consolas" panose="020B0609020204030204" pitchFamily="49" charset="0"/>
              </a:rPr>
              <a:t>sudo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apt-get update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apt-get upgrade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AD313-6B4C-4832-8D4F-0FAEA350E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11775" r="21352" b="10143"/>
          <a:stretch/>
        </p:blipFill>
        <p:spPr>
          <a:xfrm>
            <a:off x="5083628" y="1825625"/>
            <a:ext cx="6800681" cy="36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1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1125</Words>
  <Application>Microsoft Office PowerPoint</Application>
  <PresentationFormat>와이드스크린</PresentationFormat>
  <Paragraphs>295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굴림체</vt:lpstr>
      <vt:lpstr>맑은 고딕</vt:lpstr>
      <vt:lpstr>Arial</vt:lpstr>
      <vt:lpstr>Consolas</vt:lpstr>
      <vt:lpstr>Office Theme</vt:lpstr>
      <vt:lpstr>YOLO In RPi (add Camera)</vt:lpstr>
      <vt:lpstr>Contents</vt:lpstr>
      <vt:lpstr>Hardware</vt:lpstr>
      <vt:lpstr>RPi3 B+ Case</vt:lpstr>
      <vt:lpstr>RPi3 B+ insert MicroSDCard</vt:lpstr>
      <vt:lpstr>RPi3 B+ Add Camera</vt:lpstr>
      <vt:lpstr>Software</vt:lpstr>
      <vt:lpstr>최신 OS 버전 설치</vt:lpstr>
      <vt:lpstr>최신버전으로 RPi를 업데이트</vt:lpstr>
      <vt:lpstr>Camera Module Test (1/3)</vt:lpstr>
      <vt:lpstr>Camera Module Test (2/3)</vt:lpstr>
      <vt:lpstr>Camera Module Test (3/3)</vt:lpstr>
      <vt:lpstr>Camera Extra Test</vt:lpstr>
      <vt:lpstr>YOLO install</vt:lpstr>
      <vt:lpstr>Darknet with NNPACK (1/12)</vt:lpstr>
      <vt:lpstr>Darknet with NNPACK (2/12)</vt:lpstr>
      <vt:lpstr>Darknet with NNPACK (3/12)</vt:lpstr>
      <vt:lpstr>Darknet with NNPACK (4/12)</vt:lpstr>
      <vt:lpstr>Darknet with NNPACK (5/12)</vt:lpstr>
      <vt:lpstr>Darknet with NNPACK (6/12)</vt:lpstr>
      <vt:lpstr>Darknet with NNPACK (7/12)</vt:lpstr>
      <vt:lpstr>Darknet with NNPACK (8/12)</vt:lpstr>
      <vt:lpstr>Darknet with NNPACK (9/12)</vt:lpstr>
      <vt:lpstr>Darknet with NNPACK (10/12)</vt:lpstr>
      <vt:lpstr>Darknet with NNPACK (11/12)</vt:lpstr>
      <vt:lpstr>Darknet with NNPACK (12/12)</vt:lpstr>
      <vt:lpstr>Weights download (1/3)</vt:lpstr>
      <vt:lpstr>Weights download (2/3)</vt:lpstr>
      <vt:lpstr>Weights download (3/3)</vt:lpstr>
      <vt:lpstr>run darknet</vt:lpstr>
      <vt:lpstr>Python Code</vt:lpstr>
      <vt:lpstr>PowerPoint 프레젠테이션</vt:lpstr>
      <vt:lpstr>CodeFlow</vt:lpstr>
      <vt:lpstr>pseudcode</vt:lpstr>
      <vt:lpstr>run_dc.py (1/7)</vt:lpstr>
      <vt:lpstr>run_dc.py (2/7)</vt:lpstr>
      <vt:lpstr>run_dc.py (3/7)</vt:lpstr>
      <vt:lpstr>run_dc.py (4/7)</vt:lpstr>
      <vt:lpstr>run_dc.py (5/7)</vt:lpstr>
      <vt:lpstr>run_dc.py (6/7)</vt:lpstr>
      <vt:lpstr>run_dc.py (7/7)</vt:lpstr>
      <vt:lpstr>Run python code</vt:lpstr>
      <vt:lpstr>Save screenshot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MINON</dc:creator>
  <cp:lastModifiedBy>Choi Taijoon</cp:lastModifiedBy>
  <cp:revision>365</cp:revision>
  <dcterms:created xsi:type="dcterms:W3CDTF">2019-06-10T10:29:02Z</dcterms:created>
  <dcterms:modified xsi:type="dcterms:W3CDTF">2019-06-11T06:11:46Z</dcterms:modified>
</cp:coreProperties>
</file>